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 varScale="1">
        <p:scale>
          <a:sx n="68" d="100"/>
          <a:sy n="68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430</Words>
  <Application>Microsoft Office PowerPoint</Application>
  <PresentationFormat>Ευρεία οθόνη</PresentationFormat>
  <Paragraphs>42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pc</cp:lastModifiedBy>
  <cp:revision>38</cp:revision>
  <dcterms:created xsi:type="dcterms:W3CDTF">2020-04-25T20:59:36Z</dcterms:created>
  <dcterms:modified xsi:type="dcterms:W3CDTF">2020-05-11T12:28:01Z</dcterms:modified>
</cp:coreProperties>
</file>